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2003" autoAdjust="0"/>
  </p:normalViewPr>
  <p:slideViewPr>
    <p:cSldViewPr snapToGrid="0">
      <p:cViewPr varScale="1">
        <p:scale>
          <a:sx n="75" d="100"/>
          <a:sy n="75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BA2BF-0D4A-40E5-AF54-418CDDE499F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768B0-6070-439D-88E4-F3C30FFC1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8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 pages 3 - 4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68B0-6070-439D-88E4-F3C30FFC11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4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 page 5</a:t>
            </a:r>
          </a:p>
          <a:p>
            <a:endParaRPr lang="en-US" b="1" dirty="0" smtClean="0"/>
          </a:p>
          <a:p>
            <a:r>
              <a:rPr lang="en-US" b="1" dirty="0" smtClean="0"/>
              <a:t>STOP</a:t>
            </a:r>
            <a:r>
              <a:rPr lang="en-US" b="1" baseline="0" dirty="0" smtClean="0"/>
              <a:t> and do SAB page 6 together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68B0-6070-439D-88E4-F3C30FFC11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8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 page</a:t>
            </a:r>
            <a:r>
              <a:rPr lang="en-US" baseline="0" dirty="0" smtClean="0"/>
              <a:t>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68B0-6070-439D-88E4-F3C30FFC11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1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</a:t>
            </a:r>
            <a:r>
              <a:rPr lang="en-US" baseline="0" dirty="0" smtClean="0"/>
              <a:t> page 8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Look at math mats.  Have students find examples of equivalent fractions by seeing where the bars line up.</a:t>
            </a:r>
          </a:p>
          <a:p>
            <a:endParaRPr lang="en-US" b="1" baseline="0" dirty="0" smtClean="0"/>
          </a:p>
          <a:p>
            <a:r>
              <a:rPr lang="en-US" b="1" baseline="0" smtClean="0"/>
              <a:t>DO 1.3 </a:t>
            </a:r>
            <a:r>
              <a:rPr lang="en-US" b="1" baseline="0" dirty="0" smtClean="0"/>
              <a:t>Homework </a:t>
            </a:r>
            <a:r>
              <a:rPr lang="en-US" b="1" baseline="0" smtClean="0"/>
              <a:t>and Remembering</a:t>
            </a: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68B0-6070-439D-88E4-F3C30FFC11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5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559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4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427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96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2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6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5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9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0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6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2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6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3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5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26A44-E77A-4819-A638-1F94C22B045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9878CC-0B0D-4499-BF67-5FFEA7B47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Equivalent Fractions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2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multipliers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30389"/>
            <a:ext cx="8596668" cy="1255711"/>
          </a:xfrm>
        </p:spPr>
        <p:txBody>
          <a:bodyPr/>
          <a:lstStyle/>
          <a:p>
            <a:r>
              <a:rPr lang="en-US" dirty="0" smtClean="0"/>
              <a:t>You can use a </a:t>
            </a:r>
            <a:r>
              <a:rPr lang="en-US" b="1" u="sng" dirty="0" smtClean="0"/>
              <a:t>multiplier</a:t>
            </a:r>
            <a:r>
              <a:rPr lang="en-US" dirty="0" smtClean="0"/>
              <a:t> to make an equivalent fraction.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i="1" dirty="0" smtClean="0">
                <a:solidFill>
                  <a:schemeClr val="tx1"/>
                </a:solidFill>
              </a:rPr>
              <a:t>Remember that you must </a:t>
            </a:r>
            <a:r>
              <a:rPr lang="en-US" i="1" u="sng" dirty="0" smtClean="0">
                <a:solidFill>
                  <a:schemeClr val="tx1"/>
                </a:solidFill>
              </a:rPr>
              <a:t>multiply</a:t>
            </a:r>
            <a:r>
              <a:rPr lang="en-US" i="1" dirty="0" smtClean="0">
                <a:solidFill>
                  <a:schemeClr val="tx1"/>
                </a:solidFill>
              </a:rPr>
              <a:t> the numerator and the denominator 		by the same number!</a:t>
            </a: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252" t="24899" r="23053" b="45417"/>
          <a:stretch/>
        </p:blipFill>
        <p:spPr>
          <a:xfrm>
            <a:off x="1401312" y="3416300"/>
            <a:ext cx="7148712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8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5438"/>
            <a:ext cx="8596668" cy="1884362"/>
          </a:xfrm>
        </p:spPr>
        <p:txBody>
          <a:bodyPr/>
          <a:lstStyle/>
          <a:p>
            <a:r>
              <a:rPr lang="en-US" dirty="0"/>
              <a:t>You can use a </a:t>
            </a:r>
            <a:r>
              <a:rPr lang="en-US" b="1" u="sng" dirty="0"/>
              <a:t>divisor</a:t>
            </a:r>
            <a:r>
              <a:rPr lang="en-US" dirty="0" smtClean="0"/>
              <a:t> </a:t>
            </a:r>
            <a:r>
              <a:rPr lang="en-US" dirty="0"/>
              <a:t>to make an equivalent fraction.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en-US" dirty="0"/>
              <a:t>     </a:t>
            </a:r>
            <a:r>
              <a:rPr lang="en-US" i="1" dirty="0">
                <a:solidFill>
                  <a:schemeClr val="tx1"/>
                </a:solidFill>
              </a:rPr>
              <a:t>Remember that you must </a:t>
            </a:r>
            <a:r>
              <a:rPr lang="en-US" i="1" u="sng" dirty="0" smtClean="0">
                <a:solidFill>
                  <a:schemeClr val="tx1"/>
                </a:solidFill>
              </a:rPr>
              <a:t>divide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the numerator and the denominator 		by the same number</a:t>
            </a:r>
            <a:r>
              <a:rPr lang="en-US" i="1" dirty="0" smtClean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We use </a:t>
            </a:r>
            <a:r>
              <a:rPr lang="en-US" b="1" u="sng" dirty="0" smtClean="0">
                <a:solidFill>
                  <a:schemeClr val="tx1"/>
                </a:solidFill>
              </a:rPr>
              <a:t>divisors</a:t>
            </a:r>
            <a:r>
              <a:rPr lang="en-US" dirty="0" smtClean="0">
                <a:solidFill>
                  <a:schemeClr val="tx1"/>
                </a:solidFill>
              </a:rPr>
              <a:t> to </a:t>
            </a:r>
            <a:r>
              <a:rPr lang="en-US" dirty="0" smtClean="0">
                <a:solidFill>
                  <a:srgbClr val="00B0F0"/>
                </a:solidFill>
              </a:rPr>
              <a:t>simplify </a:t>
            </a:r>
            <a:r>
              <a:rPr lang="en-US" dirty="0" smtClean="0">
                <a:solidFill>
                  <a:schemeClr val="tx1"/>
                </a:solidFill>
              </a:rPr>
              <a:t>fractions, or write a fraction in </a:t>
            </a:r>
            <a:r>
              <a:rPr lang="en-US" dirty="0" smtClean="0">
                <a:solidFill>
                  <a:srgbClr val="00B0F0"/>
                </a:solidFill>
              </a:rPr>
              <a:t>lowest terms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262" t="34169" r="29407" b="31245"/>
          <a:stretch/>
        </p:blipFill>
        <p:spPr>
          <a:xfrm>
            <a:off x="969544" y="3721100"/>
            <a:ext cx="8012247" cy="30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2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multiplication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0844"/>
            <a:ext cx="8596668" cy="519111"/>
          </a:xfrm>
        </p:spPr>
        <p:txBody>
          <a:bodyPr/>
          <a:lstStyle/>
          <a:p>
            <a:r>
              <a:rPr lang="en-US" dirty="0" smtClean="0"/>
              <a:t>You can use a </a:t>
            </a:r>
            <a:r>
              <a:rPr lang="en-US" b="1" u="sng" dirty="0" smtClean="0"/>
              <a:t>multiplication table</a:t>
            </a:r>
            <a:r>
              <a:rPr lang="en-US" dirty="0" smtClean="0"/>
              <a:t> to find equivalent fractions.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668" t="32716" r="39043" b="28836"/>
          <a:stretch/>
        </p:blipFill>
        <p:spPr>
          <a:xfrm>
            <a:off x="1562668" y="2881752"/>
            <a:ext cx="6826000" cy="34686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57500" y="2235200"/>
            <a:ext cx="4343400" cy="646331"/>
            <a:chOff x="2857500" y="2489200"/>
            <a:chExt cx="434340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2857500" y="2489200"/>
              <a:ext cx="901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4</a:t>
              </a:r>
            </a:p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99200" y="2489200"/>
              <a:ext cx="901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3</a:t>
              </a:r>
            </a:p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70156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 fraction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0989"/>
            <a:ext cx="8596668" cy="722311"/>
          </a:xfrm>
        </p:spPr>
        <p:txBody>
          <a:bodyPr/>
          <a:lstStyle/>
          <a:p>
            <a:r>
              <a:rPr lang="en-US" dirty="0" smtClean="0"/>
              <a:t>You can use </a:t>
            </a:r>
            <a:r>
              <a:rPr lang="en-US" b="1" u="sng" dirty="0" smtClean="0"/>
              <a:t>fraction bars</a:t>
            </a:r>
            <a:r>
              <a:rPr lang="en-US" dirty="0" smtClean="0"/>
              <a:t> to help visualize equivalent fractions.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056" t="45259" r="45092" b="11630"/>
          <a:stretch/>
        </p:blipFill>
        <p:spPr>
          <a:xfrm>
            <a:off x="1476818" y="2273300"/>
            <a:ext cx="6997700" cy="402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997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107</Words>
  <Application>Microsoft Office PowerPoint</Application>
  <PresentationFormat>Widescreen</PresentationFormat>
  <Paragraphs>31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Equivalent Fractions</vt:lpstr>
      <vt:lpstr>multipliers</vt:lpstr>
      <vt:lpstr>divisors</vt:lpstr>
      <vt:lpstr>multiplication table</vt:lpstr>
      <vt:lpstr>use fraction bars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Equivalent Fractions</dc:title>
  <dc:creator>Emily Roll</dc:creator>
  <cp:lastModifiedBy>Emily</cp:lastModifiedBy>
  <cp:revision>5</cp:revision>
  <dcterms:created xsi:type="dcterms:W3CDTF">2016-09-15T16:15:10Z</dcterms:created>
  <dcterms:modified xsi:type="dcterms:W3CDTF">2016-09-15T16:40:25Z</dcterms:modified>
</cp:coreProperties>
</file>